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23DD-D7A6-4FC0-B1C5-898AD28AFE03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998E-D866-45EF-ADDA-CF15C86BFB5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/>
              <a:t>Cher-</a:t>
            </a:r>
            <a:r>
              <a:rPr lang="fr-FR" b="1" dirty="0" err="1" smtClean="0"/>
              <a:t>lurelu</a:t>
            </a:r>
            <a:r>
              <a:rPr lang="fr-FR" b="1" dirty="0" smtClean="0"/>
              <a:t> 2020-2021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</a:t>
            </a:r>
            <a:r>
              <a:rPr lang="fr-FR" dirty="0" smtClean="0"/>
              <a:t>ans la classe de CP/CE1</a:t>
            </a:r>
          </a:p>
          <a:p>
            <a:r>
              <a:rPr lang="fr-FR" dirty="0"/>
              <a:t>d</a:t>
            </a:r>
            <a:r>
              <a:rPr lang="fr-FR" dirty="0" smtClean="0"/>
              <a:t>e Mme </a:t>
            </a:r>
            <a:r>
              <a:rPr lang="fr-FR" dirty="0" err="1" smtClean="0"/>
              <a:t>Ledoyer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95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19672" y="5445224"/>
            <a:ext cx="35641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Le bureau de vote, à la bibliothèque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952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195736" y="4365104"/>
            <a:ext cx="35060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Carte d’électeur, date, émargement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955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588224" y="4509120"/>
            <a:ext cx="6480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urne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1006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91680" y="332656"/>
            <a:ext cx="60053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Exposition de nos travaux autour des albums à la bibliothèque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1012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355976" y="4293096"/>
            <a:ext cx="15787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Dépouillement</a:t>
            </a:r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1012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1014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1139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923928" y="620688"/>
            <a:ext cx="10801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108_104012_BURST001_COV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67544" y="404664"/>
            <a:ext cx="55424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Présentation par Nathalie, la bibliothécaire, des 8 albums 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108_104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076056" y="692696"/>
            <a:ext cx="20722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De la terre à la pluie</a:t>
            </a:r>
            <a:endParaRPr lang="fr-FR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108_104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012160" y="764704"/>
            <a:ext cx="6723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i="1" dirty="0" smtClean="0"/>
              <a:t>L’abri</a:t>
            </a:r>
            <a:endParaRPr lang="fr-FR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85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932040" y="6309320"/>
            <a:ext cx="38984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Nos travaux après la lecture des albums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851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852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946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91680" y="404664"/>
            <a:ext cx="25045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Election le 11 mars 2021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210311_0946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699792" y="620688"/>
            <a:ext cx="21024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Les bulletins de vote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70</Words>
  <Application>Microsoft Office PowerPoint</Application>
  <PresentationFormat>Affichage à l'écran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Cher-lurelu 2020-2021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Cher-lurelu 2020-2021</dc:title>
  <dc:creator>EPGJ</dc:creator>
  <cp:lastModifiedBy>EPGJ</cp:lastModifiedBy>
  <cp:revision>3</cp:revision>
  <dcterms:created xsi:type="dcterms:W3CDTF">2021-03-13T17:47:12Z</dcterms:created>
  <dcterms:modified xsi:type="dcterms:W3CDTF">2021-03-13T18:08:53Z</dcterms:modified>
</cp:coreProperties>
</file>